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720" r:id="rId2"/>
  </p:sldMasterIdLst>
  <p:notesMasterIdLst>
    <p:notesMasterId r:id="rId9"/>
  </p:notesMasterIdLst>
  <p:handoutMasterIdLst>
    <p:handoutMasterId r:id="rId10"/>
  </p:handoutMasterIdLst>
  <p:sldIdLst>
    <p:sldId id="298" r:id="rId3"/>
    <p:sldId id="295" r:id="rId4"/>
    <p:sldId id="296" r:id="rId5"/>
    <p:sldId id="299" r:id="rId6"/>
    <p:sldId id="301" r:id="rId7"/>
    <p:sldId id="30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5vcThHdN3Zb2nkOLKT9zXc59g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8AE45C-6804-41AB-A659-0AAE0B5F077F}">
  <a:tblStyle styleId="{E28AE45C-6804-41AB-A659-0AAE0B5F077F}" styleName="Table_0">
    <a:wholeTbl>
      <a:tcTxStyle b="off" i="off">
        <a:font>
          <a:latin typeface="游ゴシック"/>
          <a:ea typeface="游ゴシック"/>
          <a:cs typeface="游ゴシック"/>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3EF"/>
          </a:solidFill>
        </a:fill>
      </a:tcStyle>
    </a:wholeTbl>
    <a:band1H>
      <a:tcTxStyle/>
      <a:tcStyle>
        <a:tcBdr/>
        <a:fill>
          <a:solidFill>
            <a:srgbClr val="CDE6DD"/>
          </a:solidFill>
        </a:fill>
      </a:tcStyle>
    </a:band1H>
    <a:band2H>
      <a:tcTxStyle/>
      <a:tcStyle>
        <a:tcBdr/>
      </a:tcStyle>
    </a:band2H>
    <a:band1V>
      <a:tcTxStyle/>
      <a:tcStyle>
        <a:tcBdr/>
        <a:fill>
          <a:solidFill>
            <a:srgbClr val="CDE6DD"/>
          </a:solidFill>
        </a:fill>
      </a:tcStyle>
    </a:band1V>
    <a:band2V>
      <a:tcTxStyle/>
      <a:tcStyle>
        <a:tcBdr/>
      </a:tcStyle>
    </a:band2V>
    <a:lastCol>
      <a:tcTxStyle b="on" i="off">
        <a:font>
          <a:latin typeface="游ゴシック"/>
          <a:ea typeface="游ゴシック"/>
          <a:cs typeface="游ゴシック"/>
        </a:font>
        <a:schemeClr val="lt1"/>
      </a:tcTxStyle>
      <a:tcStyle>
        <a:tcBdr/>
        <a:fill>
          <a:solidFill>
            <a:schemeClr val="accent4"/>
          </a:solidFill>
        </a:fill>
      </a:tcStyle>
    </a:lastCol>
    <a:firstCol>
      <a:tcTxStyle b="on" i="off">
        <a:font>
          <a:latin typeface="游ゴシック"/>
          <a:ea typeface="游ゴシック"/>
          <a:cs typeface="游ゴシック"/>
        </a:font>
        <a:schemeClr val="lt1"/>
      </a:tcTxStyle>
      <a:tcStyle>
        <a:tcBdr/>
        <a:fill>
          <a:solidFill>
            <a:schemeClr val="accent4"/>
          </a:solidFill>
        </a:fill>
      </a:tcStyle>
    </a:firstCol>
    <a:lastRow>
      <a:tcTxStyle b="on" i="off">
        <a:font>
          <a:latin typeface="游ゴシック"/>
          <a:ea typeface="游ゴシック"/>
          <a:cs typeface="游ゴシック"/>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游ゴシック"/>
          <a:ea typeface="游ゴシック"/>
          <a:cs typeface="游ゴシック"/>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1C710AF1-F790-43CB-A2F6-5EA2EB5ED306}" styleName="Table_1">
    <a:wholeTbl>
      <a:tcTxStyle b="off" i="off">
        <a:font>
          <a:latin typeface="游ゴシック"/>
          <a:ea typeface="游ゴシック"/>
          <a:cs typeface="游ゴシック"/>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8F3EF"/>
          </a:solidFill>
        </a:fill>
      </a:tcStyle>
    </a:wholeTbl>
    <a:band1H>
      <a:tcTxStyle/>
      <a:tcStyle>
        <a:tcBdr/>
        <a:fill>
          <a:solidFill>
            <a:srgbClr val="CDE6DD"/>
          </a:solidFill>
        </a:fill>
      </a:tcStyle>
    </a:band1H>
    <a:band2H>
      <a:tcTxStyle/>
      <a:tcStyle>
        <a:tcBdr/>
      </a:tcStyle>
    </a:band2H>
    <a:band1V>
      <a:tcTxStyle/>
      <a:tcStyle>
        <a:tcBdr/>
        <a:fill>
          <a:solidFill>
            <a:srgbClr val="CDE6DD"/>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8F3EF"/>
          </a:solidFill>
        </a:fill>
      </a:tcStyle>
    </a:lastRow>
    <a:seCell>
      <a:tcTxStyle/>
      <a:tcStyle>
        <a:tcBdr/>
      </a:tcStyle>
    </a:seCell>
    <a:swCell>
      <a:tcTxStyle/>
      <a:tcStyle>
        <a:tcBdr/>
      </a:tcStyle>
    </a:swCell>
    <a:firstRow>
      <a:tcTxStyle b="on" i="off"/>
      <a:tcStyle>
        <a:tcBdr/>
        <a:fill>
          <a:solidFill>
            <a:srgbClr val="E8F3EF"/>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52" y="90"/>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34" Type="http://schemas.openxmlformats.org/officeDocument/2006/relationships/viewProps" Target="viewProps.xml"/><Relationship Id="rId7" Type="http://schemas.openxmlformats.org/officeDocument/2006/relationships/slide" Target="slides/slide5.xml"/><Relationship Id="rId33"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32" Type="http://customschemas.google.com/relationships/presentationmetadata" Target="metadata"/><Relationship Id="rId5" Type="http://schemas.openxmlformats.org/officeDocument/2006/relationships/slide" Target="slides/slide3.xml"/><Relationship Id="rId36"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C9B57-F3E3-452E-8BDE-867157AECE99}" type="doc">
      <dgm:prSet loTypeId="urn:microsoft.com/office/officeart/2005/8/layout/hProcess9" loCatId="process" qsTypeId="urn:microsoft.com/office/officeart/2005/8/quickstyle/simple1" qsCatId="simple" csTypeId="urn:microsoft.com/office/officeart/2005/8/colors/accent1_2" csCatId="accent1" phldr="1"/>
      <dgm:spPr/>
    </dgm:pt>
    <dgm:pt modelId="{CC1B7897-0867-4434-AC7A-D56212DA1E59}">
      <dgm:prSet phldrT="[テキスト]"/>
      <dgm:spPr/>
      <dgm:t>
        <a:bodyPr/>
        <a:lstStyle/>
        <a:p>
          <a:r>
            <a:rPr kumimoji="1" lang="en-US" altLang="ja-JP" dirty="0"/>
            <a:t>1</a:t>
          </a:r>
          <a:r>
            <a:rPr kumimoji="1" lang="ja-JP" altLang="en-US" dirty="0"/>
            <a:t>対</a:t>
          </a:r>
          <a:r>
            <a:rPr kumimoji="1" lang="en-US" altLang="ja-JP" dirty="0"/>
            <a:t>1</a:t>
          </a:r>
          <a:endParaRPr kumimoji="1" lang="ja-JP" altLang="en-US" dirty="0"/>
        </a:p>
      </dgm:t>
    </dgm:pt>
    <dgm:pt modelId="{BD396DBF-2631-45E7-BF29-8B356343CACB}" type="parTrans" cxnId="{E866562A-470F-4019-B850-6107CA2A98F1}">
      <dgm:prSet/>
      <dgm:spPr/>
      <dgm:t>
        <a:bodyPr/>
        <a:lstStyle/>
        <a:p>
          <a:endParaRPr kumimoji="1" lang="ja-JP" altLang="en-US"/>
        </a:p>
      </dgm:t>
    </dgm:pt>
    <dgm:pt modelId="{FB735C68-C76C-443F-8DD2-DF2E8C048EC5}" type="sibTrans" cxnId="{E866562A-470F-4019-B850-6107CA2A98F1}">
      <dgm:prSet/>
      <dgm:spPr/>
      <dgm:t>
        <a:bodyPr/>
        <a:lstStyle/>
        <a:p>
          <a:endParaRPr kumimoji="1" lang="ja-JP" altLang="en-US"/>
        </a:p>
      </dgm:t>
    </dgm:pt>
    <dgm:pt modelId="{AF6D8D18-107F-4DBE-A850-81058352D7AB}">
      <dgm:prSet phldrT="[テキスト]"/>
      <dgm:spPr/>
      <dgm:t>
        <a:bodyPr/>
        <a:lstStyle/>
        <a:p>
          <a:r>
            <a:rPr kumimoji="1" lang="ja-JP" altLang="en-US" dirty="0"/>
            <a:t>セミナー型</a:t>
          </a:r>
        </a:p>
      </dgm:t>
    </dgm:pt>
    <dgm:pt modelId="{2CCD5798-0166-42AA-97E7-4AA29646A7A3}" type="parTrans" cxnId="{666FC588-DB40-4CD7-B99A-01F8E6C0D625}">
      <dgm:prSet/>
      <dgm:spPr/>
      <dgm:t>
        <a:bodyPr/>
        <a:lstStyle/>
        <a:p>
          <a:endParaRPr kumimoji="1" lang="ja-JP" altLang="en-US"/>
        </a:p>
      </dgm:t>
    </dgm:pt>
    <dgm:pt modelId="{53E67660-992C-41AA-B705-3EB25023785D}" type="sibTrans" cxnId="{666FC588-DB40-4CD7-B99A-01F8E6C0D625}">
      <dgm:prSet/>
      <dgm:spPr/>
      <dgm:t>
        <a:bodyPr/>
        <a:lstStyle/>
        <a:p>
          <a:endParaRPr kumimoji="1" lang="ja-JP" altLang="en-US"/>
        </a:p>
      </dgm:t>
    </dgm:pt>
    <dgm:pt modelId="{784B7DBE-A2DB-4618-833D-768EBD0A6D95}">
      <dgm:prSet phldrT="[テキスト]"/>
      <dgm:spPr/>
      <dgm:t>
        <a:bodyPr/>
        <a:lstStyle/>
        <a:p>
          <a:r>
            <a:rPr kumimoji="1" lang="ja-JP" altLang="en-US" dirty="0"/>
            <a:t>多数の拠点を結ぶ</a:t>
          </a:r>
        </a:p>
      </dgm:t>
    </dgm:pt>
    <dgm:pt modelId="{ABA15FFC-DA2A-4827-B6AD-4D6E20BE3B91}" type="parTrans" cxnId="{AC0A6113-918F-4A68-A6A6-64C5710AC29E}">
      <dgm:prSet/>
      <dgm:spPr/>
      <dgm:t>
        <a:bodyPr/>
        <a:lstStyle/>
        <a:p>
          <a:endParaRPr kumimoji="1" lang="ja-JP" altLang="en-US"/>
        </a:p>
      </dgm:t>
    </dgm:pt>
    <dgm:pt modelId="{F671FCB7-F2C2-4F2A-A3E5-4160435B8D01}" type="sibTrans" cxnId="{AC0A6113-918F-4A68-A6A6-64C5710AC29E}">
      <dgm:prSet/>
      <dgm:spPr/>
      <dgm:t>
        <a:bodyPr/>
        <a:lstStyle/>
        <a:p>
          <a:endParaRPr kumimoji="1" lang="ja-JP" altLang="en-US"/>
        </a:p>
      </dgm:t>
    </dgm:pt>
    <dgm:pt modelId="{4B51988D-43B7-4712-870F-7090C2218E01}">
      <dgm:prSet phldrT="[テキスト]"/>
      <dgm:spPr/>
      <dgm:t>
        <a:bodyPr/>
        <a:lstStyle/>
        <a:p>
          <a:r>
            <a:rPr kumimoji="1" lang="ja-JP" altLang="en-US" dirty="0"/>
            <a:t>サロン型</a:t>
          </a:r>
        </a:p>
      </dgm:t>
    </dgm:pt>
    <dgm:pt modelId="{E2E4ED1A-4438-47C0-BF7D-F080E1895366}" type="parTrans" cxnId="{C70B9ECA-6720-44B4-B046-2C0F714A49A8}">
      <dgm:prSet/>
      <dgm:spPr/>
      <dgm:t>
        <a:bodyPr/>
        <a:lstStyle/>
        <a:p>
          <a:endParaRPr kumimoji="1" lang="ja-JP" altLang="en-US"/>
        </a:p>
      </dgm:t>
    </dgm:pt>
    <dgm:pt modelId="{B93AF55B-089D-4E22-AFB2-6F697E6EEE9F}" type="sibTrans" cxnId="{C70B9ECA-6720-44B4-B046-2C0F714A49A8}">
      <dgm:prSet/>
      <dgm:spPr/>
      <dgm:t>
        <a:bodyPr/>
        <a:lstStyle/>
        <a:p>
          <a:endParaRPr kumimoji="1" lang="ja-JP" altLang="en-US"/>
        </a:p>
      </dgm:t>
    </dgm:pt>
    <dgm:pt modelId="{C0847EC8-190E-47E4-9D45-EB73C76047E0}" type="pres">
      <dgm:prSet presAssocID="{77AC9B57-F3E3-452E-8BDE-867157AECE99}" presName="CompostProcess" presStyleCnt="0">
        <dgm:presLayoutVars>
          <dgm:dir/>
          <dgm:resizeHandles val="exact"/>
        </dgm:presLayoutVars>
      </dgm:prSet>
      <dgm:spPr/>
    </dgm:pt>
    <dgm:pt modelId="{8E979D50-FD9D-45A8-80AA-DFBB9AD51463}" type="pres">
      <dgm:prSet presAssocID="{77AC9B57-F3E3-452E-8BDE-867157AECE99}" presName="arrow" presStyleLbl="bgShp" presStyleIdx="0" presStyleCnt="1"/>
      <dgm:spPr/>
    </dgm:pt>
    <dgm:pt modelId="{546CB181-BC7C-4294-BF0C-3FCAC35E21AD}" type="pres">
      <dgm:prSet presAssocID="{77AC9B57-F3E3-452E-8BDE-867157AECE99}" presName="linearProcess" presStyleCnt="0"/>
      <dgm:spPr/>
    </dgm:pt>
    <dgm:pt modelId="{3403C4F4-A9B7-4E50-9F8E-9535C3A73CC6}" type="pres">
      <dgm:prSet presAssocID="{CC1B7897-0867-4434-AC7A-D56212DA1E59}" presName="textNode" presStyleLbl="node1" presStyleIdx="0" presStyleCnt="4">
        <dgm:presLayoutVars>
          <dgm:bulletEnabled val="1"/>
        </dgm:presLayoutVars>
      </dgm:prSet>
      <dgm:spPr/>
    </dgm:pt>
    <dgm:pt modelId="{C17B237F-2993-4CCD-9DC7-4B83EC3B779D}" type="pres">
      <dgm:prSet presAssocID="{FB735C68-C76C-443F-8DD2-DF2E8C048EC5}" presName="sibTrans" presStyleCnt="0"/>
      <dgm:spPr/>
    </dgm:pt>
    <dgm:pt modelId="{BA79D912-585C-453E-9E7C-6A983B76A64B}" type="pres">
      <dgm:prSet presAssocID="{4B51988D-43B7-4712-870F-7090C2218E01}" presName="textNode" presStyleLbl="node1" presStyleIdx="1" presStyleCnt="4">
        <dgm:presLayoutVars>
          <dgm:bulletEnabled val="1"/>
        </dgm:presLayoutVars>
      </dgm:prSet>
      <dgm:spPr/>
    </dgm:pt>
    <dgm:pt modelId="{E4E75C9C-DDA5-4C09-979F-0A7AE435D4CC}" type="pres">
      <dgm:prSet presAssocID="{B93AF55B-089D-4E22-AFB2-6F697E6EEE9F}" presName="sibTrans" presStyleCnt="0"/>
      <dgm:spPr/>
    </dgm:pt>
    <dgm:pt modelId="{5A209C11-E1B1-4FE0-8412-02089EA54E1D}" type="pres">
      <dgm:prSet presAssocID="{AF6D8D18-107F-4DBE-A850-81058352D7AB}" presName="textNode" presStyleLbl="node1" presStyleIdx="2" presStyleCnt="4">
        <dgm:presLayoutVars>
          <dgm:bulletEnabled val="1"/>
        </dgm:presLayoutVars>
      </dgm:prSet>
      <dgm:spPr/>
    </dgm:pt>
    <dgm:pt modelId="{4B6ADD0E-FE58-4EC3-812F-8A6977D303E8}" type="pres">
      <dgm:prSet presAssocID="{53E67660-992C-41AA-B705-3EB25023785D}" presName="sibTrans" presStyleCnt="0"/>
      <dgm:spPr/>
    </dgm:pt>
    <dgm:pt modelId="{C33483E2-9DC9-4CEA-A763-ABF563F3E834}" type="pres">
      <dgm:prSet presAssocID="{784B7DBE-A2DB-4618-833D-768EBD0A6D95}" presName="textNode" presStyleLbl="node1" presStyleIdx="3" presStyleCnt="4">
        <dgm:presLayoutVars>
          <dgm:bulletEnabled val="1"/>
        </dgm:presLayoutVars>
      </dgm:prSet>
      <dgm:spPr/>
    </dgm:pt>
  </dgm:ptLst>
  <dgm:cxnLst>
    <dgm:cxn modelId="{AC0A6113-918F-4A68-A6A6-64C5710AC29E}" srcId="{77AC9B57-F3E3-452E-8BDE-867157AECE99}" destId="{784B7DBE-A2DB-4618-833D-768EBD0A6D95}" srcOrd="3" destOrd="0" parTransId="{ABA15FFC-DA2A-4827-B6AD-4D6E20BE3B91}" sibTransId="{F671FCB7-F2C2-4F2A-A3E5-4160435B8D01}"/>
    <dgm:cxn modelId="{0597D213-3E77-4774-A5D2-A9722DCC47EC}" type="presOf" srcId="{4B51988D-43B7-4712-870F-7090C2218E01}" destId="{BA79D912-585C-453E-9E7C-6A983B76A64B}" srcOrd="0" destOrd="0" presId="urn:microsoft.com/office/officeart/2005/8/layout/hProcess9"/>
    <dgm:cxn modelId="{E866562A-470F-4019-B850-6107CA2A98F1}" srcId="{77AC9B57-F3E3-452E-8BDE-867157AECE99}" destId="{CC1B7897-0867-4434-AC7A-D56212DA1E59}" srcOrd="0" destOrd="0" parTransId="{BD396DBF-2631-45E7-BF29-8B356343CACB}" sibTransId="{FB735C68-C76C-443F-8DD2-DF2E8C048EC5}"/>
    <dgm:cxn modelId="{BBBBF168-9ACB-448C-8A4F-9E72FC1039F8}" type="presOf" srcId="{CC1B7897-0867-4434-AC7A-D56212DA1E59}" destId="{3403C4F4-A9B7-4E50-9F8E-9535C3A73CC6}" srcOrd="0" destOrd="0" presId="urn:microsoft.com/office/officeart/2005/8/layout/hProcess9"/>
    <dgm:cxn modelId="{4473C66E-7463-421B-960E-66BB6B488713}" type="presOf" srcId="{784B7DBE-A2DB-4618-833D-768EBD0A6D95}" destId="{C33483E2-9DC9-4CEA-A763-ABF563F3E834}" srcOrd="0" destOrd="0" presId="urn:microsoft.com/office/officeart/2005/8/layout/hProcess9"/>
    <dgm:cxn modelId="{5A4BDC5A-34AE-4FE9-8C2D-98D2B8771E51}" type="presOf" srcId="{AF6D8D18-107F-4DBE-A850-81058352D7AB}" destId="{5A209C11-E1B1-4FE0-8412-02089EA54E1D}" srcOrd="0" destOrd="0" presId="urn:microsoft.com/office/officeart/2005/8/layout/hProcess9"/>
    <dgm:cxn modelId="{666FC588-DB40-4CD7-B99A-01F8E6C0D625}" srcId="{77AC9B57-F3E3-452E-8BDE-867157AECE99}" destId="{AF6D8D18-107F-4DBE-A850-81058352D7AB}" srcOrd="2" destOrd="0" parTransId="{2CCD5798-0166-42AA-97E7-4AA29646A7A3}" sibTransId="{53E67660-992C-41AA-B705-3EB25023785D}"/>
    <dgm:cxn modelId="{C70B9ECA-6720-44B4-B046-2C0F714A49A8}" srcId="{77AC9B57-F3E3-452E-8BDE-867157AECE99}" destId="{4B51988D-43B7-4712-870F-7090C2218E01}" srcOrd="1" destOrd="0" parTransId="{E2E4ED1A-4438-47C0-BF7D-F080E1895366}" sibTransId="{B93AF55B-089D-4E22-AFB2-6F697E6EEE9F}"/>
    <dgm:cxn modelId="{CB0D4FFB-46E8-4038-996B-7D0A6A8A01C1}" type="presOf" srcId="{77AC9B57-F3E3-452E-8BDE-867157AECE99}" destId="{C0847EC8-190E-47E4-9D45-EB73C76047E0}" srcOrd="0" destOrd="0" presId="urn:microsoft.com/office/officeart/2005/8/layout/hProcess9"/>
    <dgm:cxn modelId="{6EE6340B-E632-4137-9C6C-1F3C86B1FF30}" type="presParOf" srcId="{C0847EC8-190E-47E4-9D45-EB73C76047E0}" destId="{8E979D50-FD9D-45A8-80AA-DFBB9AD51463}" srcOrd="0" destOrd="0" presId="urn:microsoft.com/office/officeart/2005/8/layout/hProcess9"/>
    <dgm:cxn modelId="{8C9942E7-C95B-43E3-B6C5-539CDF5CCF0E}" type="presParOf" srcId="{C0847EC8-190E-47E4-9D45-EB73C76047E0}" destId="{546CB181-BC7C-4294-BF0C-3FCAC35E21AD}" srcOrd="1" destOrd="0" presId="urn:microsoft.com/office/officeart/2005/8/layout/hProcess9"/>
    <dgm:cxn modelId="{8A1B90E1-F059-4112-8E05-18181D206799}" type="presParOf" srcId="{546CB181-BC7C-4294-BF0C-3FCAC35E21AD}" destId="{3403C4F4-A9B7-4E50-9F8E-9535C3A73CC6}" srcOrd="0" destOrd="0" presId="urn:microsoft.com/office/officeart/2005/8/layout/hProcess9"/>
    <dgm:cxn modelId="{15C948CA-8C46-4FB4-B60B-5F5B5A0873E6}" type="presParOf" srcId="{546CB181-BC7C-4294-BF0C-3FCAC35E21AD}" destId="{C17B237F-2993-4CCD-9DC7-4B83EC3B779D}" srcOrd="1" destOrd="0" presId="urn:microsoft.com/office/officeart/2005/8/layout/hProcess9"/>
    <dgm:cxn modelId="{45FDF552-B66F-4AD6-B98C-6945C036B73E}" type="presParOf" srcId="{546CB181-BC7C-4294-BF0C-3FCAC35E21AD}" destId="{BA79D912-585C-453E-9E7C-6A983B76A64B}" srcOrd="2" destOrd="0" presId="urn:microsoft.com/office/officeart/2005/8/layout/hProcess9"/>
    <dgm:cxn modelId="{9F9670A5-79F6-4690-82D6-BE4A306B20D5}" type="presParOf" srcId="{546CB181-BC7C-4294-BF0C-3FCAC35E21AD}" destId="{E4E75C9C-DDA5-4C09-979F-0A7AE435D4CC}" srcOrd="3" destOrd="0" presId="urn:microsoft.com/office/officeart/2005/8/layout/hProcess9"/>
    <dgm:cxn modelId="{5FCB3F66-9827-4B82-9341-0CCECE1055C0}" type="presParOf" srcId="{546CB181-BC7C-4294-BF0C-3FCAC35E21AD}" destId="{5A209C11-E1B1-4FE0-8412-02089EA54E1D}" srcOrd="4" destOrd="0" presId="urn:microsoft.com/office/officeart/2005/8/layout/hProcess9"/>
    <dgm:cxn modelId="{171E0148-2D6C-4AB2-ABE9-0968025841FE}" type="presParOf" srcId="{546CB181-BC7C-4294-BF0C-3FCAC35E21AD}" destId="{4B6ADD0E-FE58-4EC3-812F-8A6977D303E8}" srcOrd="5" destOrd="0" presId="urn:microsoft.com/office/officeart/2005/8/layout/hProcess9"/>
    <dgm:cxn modelId="{E85C912D-656F-43C3-B550-90CBD3812418}" type="presParOf" srcId="{546CB181-BC7C-4294-BF0C-3FCAC35E21AD}" destId="{C33483E2-9DC9-4CEA-A763-ABF563F3E83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79D50-FD9D-45A8-80AA-DFBB9AD51463}">
      <dsp:nvSpPr>
        <dsp:cNvPr id="0" name=""/>
        <dsp:cNvSpPr/>
      </dsp:nvSpPr>
      <dsp:spPr>
        <a:xfrm>
          <a:off x="565784" y="0"/>
          <a:ext cx="6412230" cy="40227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3C4F4-A9B7-4E50-9F8E-9535C3A73CC6}">
      <dsp:nvSpPr>
        <dsp:cNvPr id="0" name=""/>
        <dsp:cNvSpPr/>
      </dsp:nvSpPr>
      <dsp:spPr>
        <a:xfrm>
          <a:off x="4223" y="1206817"/>
          <a:ext cx="1811043" cy="16090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en-US" altLang="ja-JP" sz="2800" kern="1200" dirty="0"/>
            <a:t>1</a:t>
          </a:r>
          <a:r>
            <a:rPr kumimoji="1" lang="ja-JP" altLang="en-US" sz="2800" kern="1200" dirty="0"/>
            <a:t>対</a:t>
          </a:r>
          <a:r>
            <a:rPr kumimoji="1" lang="en-US" altLang="ja-JP" sz="2800" kern="1200" dirty="0"/>
            <a:t>1</a:t>
          </a:r>
          <a:endParaRPr kumimoji="1" lang="ja-JP" altLang="en-US" sz="2800" kern="1200" dirty="0"/>
        </a:p>
      </dsp:txBody>
      <dsp:txXfrm>
        <a:off x="82772" y="1285366"/>
        <a:ext cx="1653945" cy="1451992"/>
      </dsp:txXfrm>
    </dsp:sp>
    <dsp:sp modelId="{BA79D912-585C-453E-9E7C-6A983B76A64B}">
      <dsp:nvSpPr>
        <dsp:cNvPr id="0" name=""/>
        <dsp:cNvSpPr/>
      </dsp:nvSpPr>
      <dsp:spPr>
        <a:xfrm>
          <a:off x="1912326" y="1206817"/>
          <a:ext cx="1811043" cy="16090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サロン型</a:t>
          </a:r>
        </a:p>
      </dsp:txBody>
      <dsp:txXfrm>
        <a:off x="1990875" y="1285366"/>
        <a:ext cx="1653945" cy="1451992"/>
      </dsp:txXfrm>
    </dsp:sp>
    <dsp:sp modelId="{5A209C11-E1B1-4FE0-8412-02089EA54E1D}">
      <dsp:nvSpPr>
        <dsp:cNvPr id="0" name=""/>
        <dsp:cNvSpPr/>
      </dsp:nvSpPr>
      <dsp:spPr>
        <a:xfrm>
          <a:off x="3820430" y="1206817"/>
          <a:ext cx="1811043" cy="16090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セミナー型</a:t>
          </a:r>
        </a:p>
      </dsp:txBody>
      <dsp:txXfrm>
        <a:off x="3898979" y="1285366"/>
        <a:ext cx="1653945" cy="1451992"/>
      </dsp:txXfrm>
    </dsp:sp>
    <dsp:sp modelId="{C33483E2-9DC9-4CEA-A763-ABF563F3E834}">
      <dsp:nvSpPr>
        <dsp:cNvPr id="0" name=""/>
        <dsp:cNvSpPr/>
      </dsp:nvSpPr>
      <dsp:spPr>
        <a:xfrm>
          <a:off x="5728533" y="1206817"/>
          <a:ext cx="1811043" cy="16090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多数の拠点を結ぶ</a:t>
          </a:r>
        </a:p>
      </dsp:txBody>
      <dsp:txXfrm>
        <a:off x="5807082" y="1285366"/>
        <a:ext cx="1653945" cy="14519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76BE69-622C-4C95-A71F-468A4429DF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02458A1-82AD-41A3-8F70-DA3197EF00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8B8116-F4C7-4864-87BB-D04A52F654C7}" type="datetimeFigureOut">
              <a:rPr kumimoji="1" lang="ja-JP" altLang="en-US" smtClean="0"/>
              <a:t>2021/2/13</a:t>
            </a:fld>
            <a:endParaRPr kumimoji="1" lang="ja-JP" altLang="en-US"/>
          </a:p>
        </p:txBody>
      </p:sp>
      <p:sp>
        <p:nvSpPr>
          <p:cNvPr id="4" name="フッター プレースホルダー 3">
            <a:extLst>
              <a:ext uri="{FF2B5EF4-FFF2-40B4-BE49-F238E27FC236}">
                <a16:creationId xmlns:a16="http://schemas.microsoft.com/office/drawing/2014/main" id="{CE638545-2FC2-41D0-BBDF-1CDF380CF5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83267A-6C45-45BF-96F5-924C9A1706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9CF611-6C9B-461D-B124-4B238F0BC81A}" type="slidenum">
              <a:rPr kumimoji="1" lang="ja-JP" altLang="en-US" smtClean="0"/>
              <a:t>‹#›</a:t>
            </a:fld>
            <a:endParaRPr kumimoji="1" lang="ja-JP" altLang="en-US"/>
          </a:p>
        </p:txBody>
      </p:sp>
    </p:spTree>
    <p:extLst>
      <p:ext uri="{BB962C8B-B14F-4D97-AF65-F5344CB8AC3E}">
        <p14:creationId xmlns:p14="http://schemas.microsoft.com/office/powerpoint/2010/main" val="3590402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9944509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237956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191699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1531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2193651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551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3307851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3594012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1680179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ja-JP" alt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1302345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281656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3083880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152717759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1006920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321923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400565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37394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04452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02391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32453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37838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6656035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marL="0" lvl="0" indent="0" algn="r" rtl="0">
              <a:spcBef>
                <a:spcPts val="0"/>
              </a:spcBef>
              <a:spcAft>
                <a:spcPts val="0"/>
              </a:spcAft>
              <a:buNone/>
            </a:pPr>
            <a:fld id="{00000000-1234-1234-1234-123412341234}" type="slidenum">
              <a:rPr lang="en-US" altLang="ja-JP" smtClean="0"/>
              <a:t>‹#›</a:t>
            </a:fld>
            <a:endParaRPr lang="ja-JP" altLang="en-US"/>
          </a:p>
        </p:txBody>
      </p:sp>
    </p:spTree>
    <p:extLst>
      <p:ext uri="{BB962C8B-B14F-4D97-AF65-F5344CB8AC3E}">
        <p14:creationId xmlns:p14="http://schemas.microsoft.com/office/powerpoint/2010/main" val="19183696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altLang="ja-JP" smtClean="0"/>
              <a:t>‹#›</a:t>
            </a:fld>
            <a:endParaRPr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7262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13.xml"/><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9C205A0-5D7C-4639-BB79-E01EE044655F}"/>
              </a:ext>
            </a:extLst>
          </p:cNvPr>
          <p:cNvSpPr>
            <a:spLocks noGrp="1"/>
          </p:cNvSpPr>
          <p:nvPr>
            <p:ph type="ctrTitle"/>
          </p:nvPr>
        </p:nvSpPr>
        <p:spPr>
          <a:xfrm>
            <a:off x="822960" y="758952"/>
            <a:ext cx="7543800" cy="3892168"/>
          </a:xfrm>
        </p:spPr>
        <p:txBody>
          <a:bodyPr anchor="ctr">
            <a:normAutofit/>
          </a:bodyPr>
          <a:lstStyle/>
          <a:p>
            <a:pPr algn="ctr"/>
            <a:r>
              <a:rPr kumimoji="1" lang="ja-JP" altLang="en-US" sz="6600" dirty="0"/>
              <a:t>オンラインを活用した</a:t>
            </a:r>
            <a:br>
              <a:rPr kumimoji="1" lang="en-US" altLang="ja-JP" sz="6600" dirty="0"/>
            </a:br>
            <a:r>
              <a:rPr kumimoji="1" lang="ja-JP" altLang="en-US" sz="6600" dirty="0"/>
              <a:t>若者の就職支援</a:t>
            </a:r>
          </a:p>
        </p:txBody>
      </p:sp>
      <p:sp>
        <p:nvSpPr>
          <p:cNvPr id="16" name="Rectangle 1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字幕 2">
            <a:extLst>
              <a:ext uri="{FF2B5EF4-FFF2-40B4-BE49-F238E27FC236}">
                <a16:creationId xmlns:a16="http://schemas.microsoft.com/office/drawing/2014/main" id="{6C29CAE8-4587-4C6D-A77F-DED0272611DB}"/>
              </a:ext>
            </a:extLst>
          </p:cNvPr>
          <p:cNvSpPr>
            <a:spLocks noGrp="1"/>
          </p:cNvSpPr>
          <p:nvPr>
            <p:ph type="subTitle" idx="1"/>
          </p:nvPr>
        </p:nvSpPr>
        <p:spPr>
          <a:xfrm>
            <a:off x="825038" y="5225240"/>
            <a:ext cx="7543800" cy="1143000"/>
          </a:xfrm>
        </p:spPr>
        <p:txBody>
          <a:bodyPr>
            <a:normAutofit/>
          </a:bodyPr>
          <a:lstStyle/>
          <a:p>
            <a:endParaRPr kumimoji="1" lang="en-US" altLang="ja-JP" dirty="0">
              <a:solidFill>
                <a:srgbClr val="FFFFFF"/>
              </a:solidFill>
            </a:endParaRPr>
          </a:p>
          <a:p>
            <a:pPr algn="ctr"/>
            <a:r>
              <a:rPr kumimoji="1" lang="ja-JP" altLang="en-US" dirty="0">
                <a:solidFill>
                  <a:srgbClr val="FFFFFF"/>
                </a:solidFill>
              </a:rPr>
              <a:t>特定非営利活動法人コミュニティ友志会</a:t>
            </a:r>
          </a:p>
        </p:txBody>
      </p:sp>
      <p:sp>
        <p:nvSpPr>
          <p:cNvPr id="17" name="Rectangle 1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スライド番号プレースホルダー 3">
            <a:extLst>
              <a:ext uri="{FF2B5EF4-FFF2-40B4-BE49-F238E27FC236}">
                <a16:creationId xmlns:a16="http://schemas.microsoft.com/office/drawing/2014/main" id="{56B9437A-C488-40FB-B581-DB645E502BD4}"/>
              </a:ext>
            </a:extLst>
          </p:cNvPr>
          <p:cNvSpPr>
            <a:spLocks noGrp="1"/>
          </p:cNvSpPr>
          <p:nvPr>
            <p:ph type="sldNum" sz="quarter" idx="12"/>
          </p:nvPr>
        </p:nvSpPr>
        <p:spPr>
          <a:xfrm>
            <a:off x="7425343" y="6459785"/>
            <a:ext cx="984019" cy="365125"/>
          </a:xfrm>
        </p:spPr>
        <p:txBody>
          <a:bodyPr>
            <a:normAutofit/>
          </a:bodyPr>
          <a:lstStyle/>
          <a:p>
            <a:pPr marL="0" lvl="0" indent="0" rtl="0">
              <a:spcBef>
                <a:spcPts val="0"/>
              </a:spcBef>
              <a:spcAft>
                <a:spcPts val="600"/>
              </a:spcAft>
              <a:buNone/>
            </a:pPr>
            <a:fld id="{00000000-1234-1234-1234-123412341234}" type="slidenum">
              <a:rPr lang="en-US" altLang="ja-JP" smtClean="0"/>
              <a:pPr marL="0" lvl="0" indent="0" rtl="0">
                <a:spcBef>
                  <a:spcPts val="0"/>
                </a:spcBef>
                <a:spcAft>
                  <a:spcPts val="600"/>
                </a:spcAft>
                <a:buNone/>
              </a:pPr>
              <a:t>1</a:t>
            </a:fld>
            <a:endParaRPr lang="ja-JP" altLang="en-US"/>
          </a:p>
        </p:txBody>
      </p:sp>
    </p:spTree>
    <p:extLst>
      <p:ext uri="{BB962C8B-B14F-4D97-AF65-F5344CB8AC3E}">
        <p14:creationId xmlns:p14="http://schemas.microsoft.com/office/powerpoint/2010/main" val="232461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689C0F-8756-432C-870B-FE2F8EE38DEE}"/>
              </a:ext>
            </a:extLst>
          </p:cNvPr>
          <p:cNvSpPr>
            <a:spLocks noGrp="1"/>
          </p:cNvSpPr>
          <p:nvPr>
            <p:ph type="title"/>
          </p:nvPr>
        </p:nvSpPr>
        <p:spPr>
          <a:xfrm>
            <a:off x="596646" y="386930"/>
            <a:ext cx="7606349" cy="1300554"/>
          </a:xfrm>
        </p:spPr>
        <p:txBody>
          <a:bodyPr vert="horz" lIns="91440" tIns="45720" rIns="91440" bIns="45720" rtlCol="0" anchor="b">
            <a:normAutofit/>
          </a:bodyPr>
          <a:lstStyle/>
          <a:p>
            <a:pPr defTabSz="914400"/>
            <a:r>
              <a:rPr kumimoji="1" lang="en-US" altLang="ja-JP" sz="3200" dirty="0">
                <a:solidFill>
                  <a:srgbClr val="C00000"/>
                </a:solidFill>
              </a:rPr>
              <a:t>NPO</a:t>
            </a:r>
            <a:r>
              <a:rPr kumimoji="1" lang="ja-JP" altLang="en-US" sz="3200" dirty="0">
                <a:solidFill>
                  <a:srgbClr val="C00000"/>
                </a:solidFill>
              </a:rPr>
              <a:t>法人コミュニティ友志会</a:t>
            </a:r>
          </a:p>
        </p:txBody>
      </p:sp>
      <p:sp>
        <p:nvSpPr>
          <p:cNvPr id="3" name="スライド番号プレースホルダー 2">
            <a:extLst>
              <a:ext uri="{FF2B5EF4-FFF2-40B4-BE49-F238E27FC236}">
                <a16:creationId xmlns:a16="http://schemas.microsoft.com/office/drawing/2014/main" id="{51398B1B-96AD-4F62-927C-63ED0737015D}"/>
              </a:ext>
            </a:extLst>
          </p:cNvPr>
          <p:cNvSpPr>
            <a:spLocks noGrp="1"/>
          </p:cNvSpPr>
          <p:nvPr>
            <p:ph type="sldNum" sz="quarter" idx="12"/>
          </p:nvPr>
        </p:nvSpPr>
        <p:spPr>
          <a:xfrm>
            <a:off x="6742240" y="6463227"/>
            <a:ext cx="2057400" cy="365125"/>
          </a:xfrm>
        </p:spPr>
        <p:txBody>
          <a:bodyPr/>
          <a:lstStyle/>
          <a:p>
            <a:pPr marL="0" lvl="0" indent="0" algn="r" rtl="0">
              <a:spcBef>
                <a:spcPts val="0"/>
              </a:spcBef>
              <a:spcAft>
                <a:spcPts val="0"/>
              </a:spcAft>
              <a:buNone/>
            </a:pPr>
            <a:fld id="{00000000-1234-1234-1234-123412341234}" type="slidenum">
              <a:rPr lang="en-US" altLang="ja-JP" smtClean="0"/>
              <a:t>2</a:t>
            </a:fld>
            <a:endParaRPr lang="ja-JP" altLang="en-US"/>
          </a:p>
        </p:txBody>
      </p:sp>
      <p:graphicFrame>
        <p:nvGraphicFramePr>
          <p:cNvPr id="11" name="表 12">
            <a:extLst>
              <a:ext uri="{FF2B5EF4-FFF2-40B4-BE49-F238E27FC236}">
                <a16:creationId xmlns:a16="http://schemas.microsoft.com/office/drawing/2014/main" id="{9BAA0AA0-06A3-4689-8D0B-A276C5B18198}"/>
              </a:ext>
            </a:extLst>
          </p:cNvPr>
          <p:cNvGraphicFramePr>
            <a:graphicFrameLocks noGrp="1"/>
          </p:cNvGraphicFramePr>
          <p:nvPr>
            <p:extLst>
              <p:ext uri="{D42A27DB-BD31-4B8C-83A1-F6EECF244321}">
                <p14:modId xmlns:p14="http://schemas.microsoft.com/office/powerpoint/2010/main" val="1767696190"/>
              </p:ext>
            </p:extLst>
          </p:nvPr>
        </p:nvGraphicFramePr>
        <p:xfrm>
          <a:off x="5190693" y="1799624"/>
          <a:ext cx="3608947" cy="4541520"/>
        </p:xfrm>
        <a:graphic>
          <a:graphicData uri="http://schemas.openxmlformats.org/drawingml/2006/table">
            <a:tbl>
              <a:tblPr firstRow="1" bandRow="1">
                <a:tableStyleId>{00A15C55-8517-42AA-B614-E9B94910E393}</a:tableStyleId>
              </a:tblPr>
              <a:tblGrid>
                <a:gridCol w="3608947">
                  <a:extLst>
                    <a:ext uri="{9D8B030D-6E8A-4147-A177-3AD203B41FA5}">
                      <a16:colId xmlns:a16="http://schemas.microsoft.com/office/drawing/2014/main" val="2889437093"/>
                    </a:ext>
                  </a:extLst>
                </a:gridCol>
              </a:tblGrid>
              <a:tr h="324294">
                <a:tc>
                  <a:txBody>
                    <a:bodyPr/>
                    <a:lstStyle/>
                    <a:p>
                      <a:r>
                        <a:rPr kumimoji="1" lang="ja-JP" altLang="en-US" sz="1600" dirty="0"/>
                        <a:t>当団体の活動概要</a:t>
                      </a:r>
                    </a:p>
                  </a:txBody>
                  <a:tcPr/>
                </a:tc>
                <a:extLst>
                  <a:ext uri="{0D108BD9-81ED-4DB2-BD59-A6C34878D82A}">
                    <a16:rowId xmlns:a16="http://schemas.microsoft.com/office/drawing/2014/main" val="2234091351"/>
                  </a:ext>
                </a:extLst>
              </a:tr>
              <a:tr h="4009448">
                <a:tc>
                  <a:txBody>
                    <a:bodyPr/>
                    <a:lstStyle/>
                    <a:p>
                      <a:r>
                        <a:rPr kumimoji="1" lang="ja-JP" altLang="en-US" sz="1800" dirty="0">
                          <a:solidFill>
                            <a:schemeClr val="tx1"/>
                          </a:solidFill>
                        </a:rPr>
                        <a:t>　厚生労働省・山口県からの委託を受け、</a:t>
                      </a:r>
                      <a:r>
                        <a:rPr kumimoji="1" lang="en-US" altLang="ja-JP" sz="1800" dirty="0">
                          <a:solidFill>
                            <a:schemeClr val="tx1"/>
                          </a:solidFill>
                        </a:rPr>
                        <a:t>40</a:t>
                      </a:r>
                      <a:r>
                        <a:rPr kumimoji="1" lang="ja-JP" altLang="en-US" sz="1800" dirty="0">
                          <a:solidFill>
                            <a:schemeClr val="tx1"/>
                          </a:solidFill>
                        </a:rPr>
                        <a:t>歳までの若者の就職を支援する、「ほうふ若者サポートステーション」を運営しています。</a:t>
                      </a:r>
                      <a:endParaRPr kumimoji="1" lang="en-US" altLang="ja-JP" sz="1800" dirty="0">
                        <a:solidFill>
                          <a:schemeClr val="tx1"/>
                        </a:solidFill>
                      </a:endParaRPr>
                    </a:p>
                    <a:p>
                      <a:r>
                        <a:rPr kumimoji="1" lang="ja-JP" altLang="en-US" sz="1800" dirty="0">
                          <a:solidFill>
                            <a:schemeClr val="tx1"/>
                          </a:solidFill>
                        </a:rPr>
                        <a:t>　今年度より就職氷河期世代が加わり、</a:t>
                      </a:r>
                      <a:r>
                        <a:rPr kumimoji="1" lang="en-US" altLang="ja-JP" sz="1800" dirty="0">
                          <a:solidFill>
                            <a:schemeClr val="tx1"/>
                          </a:solidFill>
                        </a:rPr>
                        <a:t>40</a:t>
                      </a:r>
                      <a:r>
                        <a:rPr kumimoji="1" lang="ja-JP" altLang="en-US" sz="1800" dirty="0">
                          <a:solidFill>
                            <a:schemeClr val="tx1"/>
                          </a:solidFill>
                        </a:rPr>
                        <a:t>歳代の方の就職支援も行っています。</a:t>
                      </a:r>
                      <a:endParaRPr kumimoji="1" lang="en-US" altLang="ja-JP" sz="1800" dirty="0">
                        <a:solidFill>
                          <a:schemeClr val="tx1"/>
                        </a:solidFill>
                      </a:endParaRPr>
                    </a:p>
                    <a:p>
                      <a:r>
                        <a:rPr kumimoji="1" lang="ja-JP" altLang="en-US" sz="1800" dirty="0">
                          <a:solidFill>
                            <a:schemeClr val="tx1"/>
                          </a:solidFill>
                        </a:rPr>
                        <a:t>　キャリアカウンセリング、心理カウンセリング、各種就職支援セミナーを組合せ、ひとり一人の状況に応じた個別支援プログラムを作成し、伴走型のサポートが特徴です。</a:t>
                      </a:r>
                      <a:endParaRPr kumimoji="1" lang="en-US" altLang="ja-JP" sz="1800" dirty="0">
                        <a:solidFill>
                          <a:schemeClr val="tx1"/>
                        </a:solidFill>
                      </a:endParaRPr>
                    </a:p>
                    <a:p>
                      <a:r>
                        <a:rPr kumimoji="1" lang="ja-JP" altLang="en-US" sz="1800" dirty="0">
                          <a:solidFill>
                            <a:schemeClr val="tx1"/>
                          </a:solidFill>
                        </a:rPr>
                        <a:t>　防府市・山口市・萩市・長門市・阿武町がサポートエリアです。</a:t>
                      </a:r>
                      <a:endParaRPr kumimoji="1" lang="en-US" altLang="ja-JP" sz="1800" dirty="0">
                        <a:solidFill>
                          <a:schemeClr val="tx1"/>
                        </a:solidFill>
                      </a:endParaRPr>
                    </a:p>
                    <a:p>
                      <a:endParaRPr kumimoji="1" lang="ja-JP" altLang="en-US" dirty="0"/>
                    </a:p>
                  </a:txBody>
                  <a:tcPr/>
                </a:tc>
                <a:extLst>
                  <a:ext uri="{0D108BD9-81ED-4DB2-BD59-A6C34878D82A}">
                    <a16:rowId xmlns:a16="http://schemas.microsoft.com/office/drawing/2014/main" val="2030056244"/>
                  </a:ext>
                </a:extLst>
              </a:tr>
            </a:tbl>
          </a:graphicData>
        </a:graphic>
      </p:graphicFrame>
      <p:pic>
        <p:nvPicPr>
          <p:cNvPr id="9" name="図 8" descr="人, 持つ, 女性, 選手 が含まれている画像&#10;&#10;自動的に生成された説明">
            <a:extLst>
              <a:ext uri="{FF2B5EF4-FFF2-40B4-BE49-F238E27FC236}">
                <a16:creationId xmlns:a16="http://schemas.microsoft.com/office/drawing/2014/main" id="{79C6C58C-7375-48DF-821C-37C540C70F84}"/>
              </a:ext>
            </a:extLst>
          </p:cNvPr>
          <p:cNvPicPr>
            <a:picLocks noChangeAspect="1"/>
          </p:cNvPicPr>
          <p:nvPr/>
        </p:nvPicPr>
        <p:blipFill rotWithShape="1">
          <a:blip r:embed="rId2">
            <a:extLst>
              <a:ext uri="{28A0092B-C50C-407E-A947-70E740481C1C}">
                <a14:useLocalDpi xmlns:a14="http://schemas.microsoft.com/office/drawing/2010/main" val="0"/>
              </a:ext>
            </a:extLst>
          </a:blip>
          <a:srcRect l="1" r="2472" b="76487"/>
          <a:stretch/>
        </p:blipFill>
        <p:spPr>
          <a:xfrm>
            <a:off x="6208963" y="386930"/>
            <a:ext cx="2590678" cy="1310496"/>
          </a:xfrm>
          <a:prstGeom prst="rect">
            <a:avLst/>
          </a:prstGeom>
        </p:spPr>
      </p:pic>
      <p:pic>
        <p:nvPicPr>
          <p:cNvPr id="10" name="図 9" descr="文字と写真のスクリーンショット&#10;&#10;自動的に生成された説明">
            <a:extLst>
              <a:ext uri="{FF2B5EF4-FFF2-40B4-BE49-F238E27FC236}">
                <a16:creationId xmlns:a16="http://schemas.microsoft.com/office/drawing/2014/main" id="{4848511B-5C8D-4FEB-9A80-769627F44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657" y="1995549"/>
            <a:ext cx="2428069" cy="3934901"/>
          </a:xfrm>
          <a:prstGeom prst="rect">
            <a:avLst/>
          </a:prstGeom>
        </p:spPr>
      </p:pic>
      <p:pic>
        <p:nvPicPr>
          <p:cNvPr id="4" name="図 3" descr="スクリーンショット が含まれている画像&#10;&#10;自動的に生成された説明">
            <a:extLst>
              <a:ext uri="{FF2B5EF4-FFF2-40B4-BE49-F238E27FC236}">
                <a16:creationId xmlns:a16="http://schemas.microsoft.com/office/drawing/2014/main" id="{AE166949-A786-4D74-88A5-068E016B0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21" y="2130631"/>
            <a:ext cx="2503925" cy="2451760"/>
          </a:xfrm>
          <a:prstGeom prst="rect">
            <a:avLst/>
          </a:prstGeom>
        </p:spPr>
      </p:pic>
    </p:spTree>
    <p:extLst>
      <p:ext uri="{BB962C8B-B14F-4D97-AF65-F5344CB8AC3E}">
        <p14:creationId xmlns:p14="http://schemas.microsoft.com/office/powerpoint/2010/main" val="363147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12">
            <a:extLst>
              <a:ext uri="{FF2B5EF4-FFF2-40B4-BE49-F238E27FC236}">
                <a16:creationId xmlns:a16="http://schemas.microsoft.com/office/drawing/2014/main" id="{F486536A-24E6-44AD-A5C2-A9510993F050}"/>
              </a:ext>
            </a:extLst>
          </p:cNvPr>
          <p:cNvGraphicFramePr>
            <a:graphicFrameLocks noGrp="1"/>
          </p:cNvGraphicFramePr>
          <p:nvPr>
            <p:extLst>
              <p:ext uri="{D42A27DB-BD31-4B8C-83A1-F6EECF244321}">
                <p14:modId xmlns:p14="http://schemas.microsoft.com/office/powerpoint/2010/main" val="1828927281"/>
              </p:ext>
            </p:extLst>
          </p:nvPr>
        </p:nvGraphicFramePr>
        <p:xfrm>
          <a:off x="676680" y="234367"/>
          <a:ext cx="8019240" cy="6009128"/>
        </p:xfrm>
        <a:graphic>
          <a:graphicData uri="http://schemas.openxmlformats.org/drawingml/2006/table">
            <a:tbl>
              <a:tblPr firstRow="1" bandRow="1">
                <a:tableStyleId>{00A15C55-8517-42AA-B614-E9B94910E393}</a:tableStyleId>
              </a:tblPr>
              <a:tblGrid>
                <a:gridCol w="4395102">
                  <a:extLst>
                    <a:ext uri="{9D8B030D-6E8A-4147-A177-3AD203B41FA5}">
                      <a16:colId xmlns:a16="http://schemas.microsoft.com/office/drawing/2014/main" val="2889437093"/>
                    </a:ext>
                  </a:extLst>
                </a:gridCol>
                <a:gridCol w="3624138">
                  <a:extLst>
                    <a:ext uri="{9D8B030D-6E8A-4147-A177-3AD203B41FA5}">
                      <a16:colId xmlns:a16="http://schemas.microsoft.com/office/drawing/2014/main" val="3259053456"/>
                    </a:ext>
                  </a:extLst>
                </a:gridCol>
              </a:tblGrid>
              <a:tr h="327390">
                <a:tc>
                  <a:txBody>
                    <a:bodyPr/>
                    <a:lstStyle/>
                    <a:p>
                      <a:pPr algn="ctr"/>
                      <a:r>
                        <a:rPr kumimoji="1" lang="ja-JP" altLang="en-US" sz="1400" b="1" dirty="0"/>
                        <a:t>解決したい課題</a:t>
                      </a:r>
                    </a:p>
                  </a:txBody>
                  <a:tcPr/>
                </a:tc>
                <a:tc>
                  <a:txBody>
                    <a:bodyPr/>
                    <a:lstStyle/>
                    <a:p>
                      <a:pPr algn="ctr"/>
                      <a:r>
                        <a:rPr kumimoji="1" lang="ja-JP" altLang="en-US" sz="1400" b="1" dirty="0"/>
                        <a:t>求める人材</a:t>
                      </a:r>
                    </a:p>
                  </a:txBody>
                  <a:tcPr/>
                </a:tc>
                <a:extLst>
                  <a:ext uri="{0D108BD9-81ED-4DB2-BD59-A6C34878D82A}">
                    <a16:rowId xmlns:a16="http://schemas.microsoft.com/office/drawing/2014/main" val="2234091351"/>
                  </a:ext>
                </a:extLst>
              </a:tr>
              <a:tr h="5681738">
                <a:tc>
                  <a:txBody>
                    <a:bodyPr/>
                    <a:lstStyle/>
                    <a:p>
                      <a:endParaRPr kumimoji="1" lang="en-US" altLang="ja-JP" dirty="0">
                        <a:solidFill>
                          <a:srgbClr val="FF0000"/>
                        </a:solidFill>
                      </a:endParaRPr>
                    </a:p>
                    <a:p>
                      <a:pPr marL="285750" indent="-285750">
                        <a:buFont typeface="Arial" panose="020B0604020202020204" pitchFamily="34" charset="0"/>
                        <a:buChar char="•"/>
                      </a:pPr>
                      <a:r>
                        <a:rPr kumimoji="1" lang="ja-JP" altLang="en-US" sz="1800" dirty="0">
                          <a:solidFill>
                            <a:schemeClr val="tx1"/>
                          </a:solidFill>
                        </a:rPr>
                        <a:t>オンラインとオフラインを併用した就職支援セミナーの実施</a:t>
                      </a:r>
                      <a:endParaRPr kumimoji="1" lang="en-US" altLang="ja-JP" sz="1800" dirty="0">
                        <a:solidFill>
                          <a:schemeClr val="tx1"/>
                        </a:solidFill>
                      </a:endParaRPr>
                    </a:p>
                    <a:p>
                      <a:pPr marL="0" indent="0">
                        <a:buFont typeface="Arial" panose="020B0604020202020204" pitchFamily="34" charset="0"/>
                        <a:buNone/>
                      </a:pPr>
                      <a:r>
                        <a:rPr kumimoji="1" lang="ja-JP" altLang="en-US" sz="1400" dirty="0">
                          <a:solidFill>
                            <a:schemeClr val="tx1"/>
                          </a:solidFill>
                        </a:rPr>
                        <a:t>＜現状＞防府市１か所のみでセミナーを実施。</a:t>
                      </a:r>
                      <a:endParaRPr kumimoji="1" lang="en-US" altLang="ja-JP" sz="1400" dirty="0">
                        <a:solidFill>
                          <a:schemeClr val="tx1"/>
                        </a:solidFill>
                      </a:endParaRPr>
                    </a:p>
                    <a:p>
                      <a:pPr marL="0" indent="0">
                        <a:buFont typeface="Arial" panose="020B0604020202020204" pitchFamily="34" charset="0"/>
                        <a:buNone/>
                      </a:pPr>
                      <a:r>
                        <a:rPr kumimoji="1" lang="ja-JP" altLang="en-US" sz="1400" dirty="0">
                          <a:solidFill>
                            <a:schemeClr val="tx1"/>
                          </a:solidFill>
                        </a:rPr>
                        <a:t>山口市・萩市・長門市・阿武町の在住者は防府市まで足を運び、セミナーに参加しています。</a:t>
                      </a:r>
                      <a:endParaRPr kumimoji="1" lang="en-US" altLang="ja-JP" sz="1400" dirty="0">
                        <a:solidFill>
                          <a:schemeClr val="tx1"/>
                        </a:solidFill>
                      </a:endParaRPr>
                    </a:p>
                    <a:p>
                      <a:pPr marL="0" indent="0">
                        <a:buFont typeface="Arial" panose="020B0604020202020204" pitchFamily="34" charset="0"/>
                        <a:buNone/>
                      </a:pPr>
                      <a:endParaRPr kumimoji="1" lang="en-US" altLang="ja-JP" sz="1400" dirty="0">
                        <a:solidFill>
                          <a:schemeClr val="tx1"/>
                        </a:solidFill>
                      </a:endParaRPr>
                    </a:p>
                    <a:p>
                      <a:pPr marL="0" indent="0">
                        <a:buFont typeface="Arial" panose="020B0604020202020204" pitchFamily="34" charset="0"/>
                        <a:buNone/>
                      </a:pPr>
                      <a:r>
                        <a:rPr kumimoji="1" lang="ja-JP" altLang="en-US" sz="1400" dirty="0">
                          <a:solidFill>
                            <a:schemeClr val="tx1"/>
                          </a:solidFill>
                        </a:rPr>
                        <a:t>＜実施したいこと：例＞　</a:t>
                      </a:r>
                      <a:endParaRPr kumimoji="1" lang="en-US" altLang="ja-JP" sz="1400" dirty="0">
                        <a:solidFill>
                          <a:schemeClr val="tx1"/>
                        </a:solidFill>
                      </a:endParaRPr>
                    </a:p>
                    <a:p>
                      <a:pPr marL="0" indent="0">
                        <a:buFont typeface="Arial" panose="020B0604020202020204" pitchFamily="34" charset="0"/>
                        <a:buNone/>
                      </a:pPr>
                      <a:endParaRPr kumimoji="1" lang="en-US" altLang="ja-JP" dirty="0">
                        <a:solidFill>
                          <a:srgbClr val="FF0000"/>
                        </a:solidFill>
                      </a:endParaRPr>
                    </a:p>
                    <a:p>
                      <a:pPr marL="0" indent="0">
                        <a:buFont typeface="Arial" panose="020B0604020202020204" pitchFamily="34" charset="0"/>
                        <a:buNone/>
                      </a:pPr>
                      <a:endParaRPr kumimoji="1" lang="en-US" altLang="ja-JP" dirty="0">
                        <a:solidFill>
                          <a:srgbClr val="FF0000"/>
                        </a:solidFill>
                      </a:endParaRPr>
                    </a:p>
                    <a:p>
                      <a:pPr marL="0" indent="0">
                        <a:buFont typeface="Arial" panose="020B0604020202020204" pitchFamily="34" charset="0"/>
                        <a:buNone/>
                      </a:pPr>
                      <a:endParaRPr kumimoji="1" lang="en-US" altLang="ja-JP" dirty="0">
                        <a:solidFill>
                          <a:srgbClr val="FF0000"/>
                        </a:solidFill>
                      </a:endParaRPr>
                    </a:p>
                    <a:p>
                      <a:endParaRPr kumimoji="1" lang="en-US" altLang="ja-JP" dirty="0">
                        <a:solidFill>
                          <a:srgbClr val="FF0000"/>
                        </a:solidFill>
                      </a:endParaRPr>
                    </a:p>
                  </a:txBody>
                  <a:tcPr/>
                </a:tc>
                <a:tc>
                  <a:txBody>
                    <a:bodyPr/>
                    <a:lstStyle/>
                    <a:p>
                      <a:pPr marL="0" indent="0">
                        <a:buFont typeface="Arial" panose="020B0604020202020204" pitchFamily="34" charset="0"/>
                        <a:buNone/>
                      </a:pPr>
                      <a:endParaRPr kumimoji="1" lang="en-US" altLang="ja-JP" dirty="0">
                        <a:solidFill>
                          <a:srgbClr val="FF0000"/>
                        </a:solidFill>
                      </a:endParaRPr>
                    </a:p>
                    <a:p>
                      <a:pPr marL="0" indent="0">
                        <a:buFont typeface="Arial" panose="020B0604020202020204" pitchFamily="34" charset="0"/>
                        <a:buNone/>
                      </a:pPr>
                      <a:r>
                        <a:rPr lang="ja-JP" altLang="en-US" sz="1800" b="1" dirty="0">
                          <a:solidFill>
                            <a:srgbClr val="FF0000"/>
                          </a:solidFill>
                        </a:rPr>
                        <a:t>多様な貸会議室でリアルとオンラインを複合したハイブリッド型のオンラインセミナーを実施するまでのサポートをお願いできる方</a:t>
                      </a:r>
                      <a:endParaRPr lang="en-US" altLang="ja-JP" sz="1800" b="1" dirty="0">
                        <a:solidFill>
                          <a:srgbClr val="FF0000"/>
                        </a:solidFill>
                      </a:endParaRPr>
                    </a:p>
                    <a:p>
                      <a:pPr marL="0" indent="0">
                        <a:buFont typeface="Arial" panose="020B0604020202020204" pitchFamily="34" charset="0"/>
                        <a:buNone/>
                      </a:pPr>
                      <a:endParaRPr lang="en-US" altLang="ja-JP" sz="1800" dirty="0"/>
                    </a:p>
                    <a:p>
                      <a:pPr marL="0" indent="0">
                        <a:buFont typeface="Arial" panose="020B0604020202020204" pitchFamily="34" charset="0"/>
                        <a:buNone/>
                      </a:pPr>
                      <a:r>
                        <a:rPr lang="ja-JP" altLang="en-US" sz="1800" dirty="0"/>
                        <a:t>●話しやすく⼀緒に考え知恵を絞って頂けるタイプの方</a:t>
                      </a:r>
                      <a:endParaRPr lang="en-US" altLang="ja-JP" sz="1800" dirty="0"/>
                    </a:p>
                    <a:p>
                      <a:pPr marL="0" indent="0">
                        <a:buFont typeface="Arial" panose="020B0604020202020204" pitchFamily="34" charset="0"/>
                        <a:buNone/>
                      </a:pPr>
                      <a:endParaRPr lang="en-US" altLang="ja-JP" sz="1800" dirty="0"/>
                    </a:p>
                    <a:p>
                      <a:pPr marL="0" indent="0">
                        <a:buFont typeface="Arial" panose="020B0604020202020204" pitchFamily="34" charset="0"/>
                        <a:buNone/>
                      </a:pPr>
                      <a:r>
                        <a:rPr kumimoji="1" lang="ja-JP" altLang="en-US" sz="1800" dirty="0">
                          <a:solidFill>
                            <a:schemeClr val="dk1"/>
                          </a:solidFill>
                        </a:rPr>
                        <a:t>●「支援＜一緒に動く」タイプの方</a:t>
                      </a:r>
                      <a:endParaRPr kumimoji="1" lang="en-US" altLang="ja-JP" sz="1800" dirty="0">
                        <a:solidFill>
                          <a:schemeClr val="dk1"/>
                        </a:solidFill>
                      </a:endParaRPr>
                    </a:p>
                    <a:p>
                      <a:pPr marL="0" indent="0">
                        <a:buFont typeface="Arial" panose="020B0604020202020204" pitchFamily="34" charset="0"/>
                        <a:buNone/>
                      </a:pPr>
                      <a:endParaRPr kumimoji="1" lang="en-US" altLang="ja-JP" sz="1800" dirty="0">
                        <a:solidFill>
                          <a:schemeClr val="dk1"/>
                        </a:solidFill>
                      </a:endParaRPr>
                    </a:p>
                    <a:p>
                      <a:pPr marL="0" indent="0">
                        <a:buFont typeface="Arial" panose="020B0604020202020204" pitchFamily="34" charset="0"/>
                        <a:buNone/>
                      </a:pPr>
                      <a:r>
                        <a:rPr kumimoji="1" lang="ja-JP" altLang="en-US" sz="1800" dirty="0">
                          <a:solidFill>
                            <a:schemeClr val="dk1"/>
                          </a:solidFill>
                        </a:rPr>
                        <a:t>●委託事業の範ちゅうで行うため、利用できる機材に制限があることを理解し、多様な視点で提案して頂ける方</a:t>
                      </a:r>
                      <a:endParaRPr kumimoji="1" lang="en-US" altLang="ja-JP" sz="1800" dirty="0">
                        <a:solidFill>
                          <a:schemeClr val="dk1"/>
                        </a:solidFill>
                      </a:endParaRPr>
                    </a:p>
                    <a:p>
                      <a:pPr marL="0" indent="0">
                        <a:buFont typeface="Arial" panose="020B0604020202020204" pitchFamily="34" charset="0"/>
                        <a:buNone/>
                      </a:pPr>
                      <a:endParaRPr kumimoji="1" lang="en-US" altLang="ja-JP" sz="1800" dirty="0">
                        <a:solidFill>
                          <a:schemeClr val="dk1"/>
                        </a:solidFill>
                      </a:endParaRPr>
                    </a:p>
                    <a:p>
                      <a:pPr marL="0" indent="0">
                        <a:buFont typeface="Arial" panose="020B0604020202020204" pitchFamily="34" charset="0"/>
                        <a:buNone/>
                      </a:pPr>
                      <a:r>
                        <a:rPr kumimoji="1" lang="ja-JP" altLang="en-US" sz="1800" dirty="0">
                          <a:solidFill>
                            <a:schemeClr val="dk1"/>
                          </a:solidFill>
                        </a:rPr>
                        <a:t>●申し訳ありませんが、若者の就職支援事業全般に関わることは出来ないため、その点をご理解頂きご協力頂ける方。</a:t>
                      </a:r>
                      <a:endParaRPr kumimoji="1" lang="en-US" altLang="ja-JP" sz="1800" dirty="0">
                        <a:solidFill>
                          <a:srgbClr val="FF0000"/>
                        </a:solidFill>
                      </a:endParaRPr>
                    </a:p>
                  </a:txBody>
                  <a:tcPr/>
                </a:tc>
                <a:extLst>
                  <a:ext uri="{0D108BD9-81ED-4DB2-BD59-A6C34878D82A}">
                    <a16:rowId xmlns:a16="http://schemas.microsoft.com/office/drawing/2014/main" val="2030056244"/>
                  </a:ext>
                </a:extLst>
              </a:tr>
            </a:tbl>
          </a:graphicData>
        </a:graphic>
      </p:graphicFrame>
      <p:sp>
        <p:nvSpPr>
          <p:cNvPr id="3" name="スライド番号プレースホルダー 2">
            <a:extLst>
              <a:ext uri="{FF2B5EF4-FFF2-40B4-BE49-F238E27FC236}">
                <a16:creationId xmlns:a16="http://schemas.microsoft.com/office/drawing/2014/main" id="{AD0F4A9B-C7C6-49FF-BFAA-2908DF4C85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3</a:t>
            </a:fld>
            <a:endParaRPr lang="ja-JP" altLang="en-US"/>
          </a:p>
        </p:txBody>
      </p:sp>
      <p:sp>
        <p:nvSpPr>
          <p:cNvPr id="2" name="楕円 1">
            <a:extLst>
              <a:ext uri="{FF2B5EF4-FFF2-40B4-BE49-F238E27FC236}">
                <a16:creationId xmlns:a16="http://schemas.microsoft.com/office/drawing/2014/main" id="{2EFB7685-A8B7-415D-BBC4-24A9B8471988}"/>
              </a:ext>
            </a:extLst>
          </p:cNvPr>
          <p:cNvSpPr/>
          <p:nvPr/>
        </p:nvSpPr>
        <p:spPr>
          <a:xfrm>
            <a:off x="1350595" y="2960737"/>
            <a:ext cx="993058" cy="9365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拠点</a:t>
            </a:r>
            <a:r>
              <a:rPr kumimoji="1" lang="ja-JP" altLang="en-US" sz="1200" dirty="0"/>
              <a:t>事務所</a:t>
            </a:r>
            <a:endParaRPr kumimoji="1" lang="ja-JP" altLang="en-US" dirty="0"/>
          </a:p>
        </p:txBody>
      </p:sp>
      <p:sp>
        <p:nvSpPr>
          <p:cNvPr id="5" name="楕円 4">
            <a:extLst>
              <a:ext uri="{FF2B5EF4-FFF2-40B4-BE49-F238E27FC236}">
                <a16:creationId xmlns:a16="http://schemas.microsoft.com/office/drawing/2014/main" id="{1B692123-2371-41A8-92A3-3357904A9696}"/>
              </a:ext>
            </a:extLst>
          </p:cNvPr>
          <p:cNvSpPr/>
          <p:nvPr/>
        </p:nvSpPr>
        <p:spPr>
          <a:xfrm>
            <a:off x="3149899" y="2960738"/>
            <a:ext cx="993058" cy="9365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防府会場</a:t>
            </a:r>
          </a:p>
        </p:txBody>
      </p:sp>
      <p:sp>
        <p:nvSpPr>
          <p:cNvPr id="6" name="楕円 5">
            <a:extLst>
              <a:ext uri="{FF2B5EF4-FFF2-40B4-BE49-F238E27FC236}">
                <a16:creationId xmlns:a16="http://schemas.microsoft.com/office/drawing/2014/main" id="{0CED9556-2248-4419-A286-111A15C99D6E}"/>
              </a:ext>
            </a:extLst>
          </p:cNvPr>
          <p:cNvSpPr/>
          <p:nvPr/>
        </p:nvSpPr>
        <p:spPr>
          <a:xfrm>
            <a:off x="3149899" y="3993125"/>
            <a:ext cx="993058" cy="9365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萩</a:t>
            </a:r>
            <a:endParaRPr kumimoji="1" lang="en-US" altLang="ja-JP" dirty="0"/>
          </a:p>
          <a:p>
            <a:pPr algn="ctr"/>
            <a:r>
              <a:rPr kumimoji="1" lang="ja-JP" altLang="en-US" dirty="0"/>
              <a:t>会場</a:t>
            </a:r>
          </a:p>
        </p:txBody>
      </p:sp>
      <p:sp>
        <p:nvSpPr>
          <p:cNvPr id="8" name="楕円 7">
            <a:extLst>
              <a:ext uri="{FF2B5EF4-FFF2-40B4-BE49-F238E27FC236}">
                <a16:creationId xmlns:a16="http://schemas.microsoft.com/office/drawing/2014/main" id="{EFCAC32D-8126-4577-80E2-74EBAAD293FA}"/>
              </a:ext>
            </a:extLst>
          </p:cNvPr>
          <p:cNvSpPr/>
          <p:nvPr/>
        </p:nvSpPr>
        <p:spPr>
          <a:xfrm>
            <a:off x="2240407" y="5082574"/>
            <a:ext cx="993058" cy="9365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自宅参加</a:t>
            </a:r>
          </a:p>
        </p:txBody>
      </p:sp>
      <p:cxnSp>
        <p:nvCxnSpPr>
          <p:cNvPr id="4" name="コネクタ: カギ線 3">
            <a:extLst>
              <a:ext uri="{FF2B5EF4-FFF2-40B4-BE49-F238E27FC236}">
                <a16:creationId xmlns:a16="http://schemas.microsoft.com/office/drawing/2014/main" id="{B1C3A95B-C90E-4DFF-9BBD-4C6E15602F25}"/>
              </a:ext>
            </a:extLst>
          </p:cNvPr>
          <p:cNvCxnSpPr/>
          <p:nvPr/>
        </p:nvCxnSpPr>
        <p:spPr>
          <a:xfrm flipV="1">
            <a:off x="2343653" y="3130344"/>
            <a:ext cx="806246" cy="17698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コネクタ: カギ線 9">
            <a:extLst>
              <a:ext uri="{FF2B5EF4-FFF2-40B4-BE49-F238E27FC236}">
                <a16:creationId xmlns:a16="http://schemas.microsoft.com/office/drawing/2014/main" id="{447346BD-D313-4D33-B812-097FFEFC1B4A}"/>
              </a:ext>
            </a:extLst>
          </p:cNvPr>
          <p:cNvCxnSpPr/>
          <p:nvPr/>
        </p:nvCxnSpPr>
        <p:spPr>
          <a:xfrm>
            <a:off x="2343653" y="3612125"/>
            <a:ext cx="806246" cy="766916"/>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コネクタ: カギ線 11">
            <a:extLst>
              <a:ext uri="{FF2B5EF4-FFF2-40B4-BE49-F238E27FC236}">
                <a16:creationId xmlns:a16="http://schemas.microsoft.com/office/drawing/2014/main" id="{7B399934-8974-4207-9F54-D73E6EFBE7F0}"/>
              </a:ext>
            </a:extLst>
          </p:cNvPr>
          <p:cNvCxnSpPr>
            <a:cxnSpLocks/>
          </p:cNvCxnSpPr>
          <p:nvPr/>
        </p:nvCxnSpPr>
        <p:spPr>
          <a:xfrm rot="16200000" flipH="1">
            <a:off x="1721641" y="4249330"/>
            <a:ext cx="1267833" cy="503647"/>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75F57A49-EAEE-4570-9985-02E96851A1B2}"/>
              </a:ext>
            </a:extLst>
          </p:cNvPr>
          <p:cNvSpPr/>
          <p:nvPr/>
        </p:nvSpPr>
        <p:spPr>
          <a:xfrm>
            <a:off x="1198188" y="5084857"/>
            <a:ext cx="993058" cy="9365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自宅参加</a:t>
            </a:r>
          </a:p>
        </p:txBody>
      </p:sp>
      <p:cxnSp>
        <p:nvCxnSpPr>
          <p:cNvPr id="15" name="コネクタ: カギ線 14">
            <a:extLst>
              <a:ext uri="{FF2B5EF4-FFF2-40B4-BE49-F238E27FC236}">
                <a16:creationId xmlns:a16="http://schemas.microsoft.com/office/drawing/2014/main" id="{03440951-EE68-4CC4-8989-567C525CAA39}"/>
              </a:ext>
            </a:extLst>
          </p:cNvPr>
          <p:cNvCxnSpPr/>
          <p:nvPr/>
        </p:nvCxnSpPr>
        <p:spPr>
          <a:xfrm rot="5400000">
            <a:off x="1108259" y="4390765"/>
            <a:ext cx="1237811" cy="217793"/>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スマイル 18">
            <a:extLst>
              <a:ext uri="{FF2B5EF4-FFF2-40B4-BE49-F238E27FC236}">
                <a16:creationId xmlns:a16="http://schemas.microsoft.com/office/drawing/2014/main" id="{919867DD-C430-4BF6-B9CE-BAF24EC3539A}"/>
              </a:ext>
            </a:extLst>
          </p:cNvPr>
          <p:cNvSpPr/>
          <p:nvPr/>
        </p:nvSpPr>
        <p:spPr>
          <a:xfrm>
            <a:off x="4034343" y="4575928"/>
            <a:ext cx="196645" cy="19664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マイル 19">
            <a:extLst>
              <a:ext uri="{FF2B5EF4-FFF2-40B4-BE49-F238E27FC236}">
                <a16:creationId xmlns:a16="http://schemas.microsoft.com/office/drawing/2014/main" id="{2F4E731E-7373-49D9-99D6-348C059B8FBE}"/>
              </a:ext>
            </a:extLst>
          </p:cNvPr>
          <p:cNvSpPr/>
          <p:nvPr/>
        </p:nvSpPr>
        <p:spPr>
          <a:xfrm>
            <a:off x="4034344" y="4357159"/>
            <a:ext cx="196645" cy="19664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マイル 20">
            <a:extLst>
              <a:ext uri="{FF2B5EF4-FFF2-40B4-BE49-F238E27FC236}">
                <a16:creationId xmlns:a16="http://schemas.microsoft.com/office/drawing/2014/main" id="{6FD461E0-EA63-4CE1-BE87-36F9999D2C59}"/>
              </a:ext>
            </a:extLst>
          </p:cNvPr>
          <p:cNvSpPr/>
          <p:nvPr/>
        </p:nvSpPr>
        <p:spPr>
          <a:xfrm>
            <a:off x="4044634" y="3481847"/>
            <a:ext cx="196645" cy="19664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マイル 21">
            <a:extLst>
              <a:ext uri="{FF2B5EF4-FFF2-40B4-BE49-F238E27FC236}">
                <a16:creationId xmlns:a16="http://schemas.microsoft.com/office/drawing/2014/main" id="{EC24D351-83B6-4975-A5A4-01C37DD930B2}"/>
              </a:ext>
            </a:extLst>
          </p:cNvPr>
          <p:cNvSpPr/>
          <p:nvPr/>
        </p:nvSpPr>
        <p:spPr>
          <a:xfrm>
            <a:off x="4044635" y="3263079"/>
            <a:ext cx="196645" cy="19664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マイル 22">
            <a:extLst>
              <a:ext uri="{FF2B5EF4-FFF2-40B4-BE49-F238E27FC236}">
                <a16:creationId xmlns:a16="http://schemas.microsoft.com/office/drawing/2014/main" id="{4815DC34-1976-4F07-8CDB-09ABAEED9A2A}"/>
              </a:ext>
            </a:extLst>
          </p:cNvPr>
          <p:cNvSpPr/>
          <p:nvPr/>
        </p:nvSpPr>
        <p:spPr>
          <a:xfrm>
            <a:off x="1762319" y="4984250"/>
            <a:ext cx="196645" cy="19664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マイル 23">
            <a:extLst>
              <a:ext uri="{FF2B5EF4-FFF2-40B4-BE49-F238E27FC236}">
                <a16:creationId xmlns:a16="http://schemas.microsoft.com/office/drawing/2014/main" id="{4D023148-53CE-46D1-81A5-A8A6109BE7EA}"/>
              </a:ext>
            </a:extLst>
          </p:cNvPr>
          <p:cNvSpPr/>
          <p:nvPr/>
        </p:nvSpPr>
        <p:spPr>
          <a:xfrm>
            <a:off x="2723777" y="4984251"/>
            <a:ext cx="196645" cy="19664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スマイル 25">
            <a:extLst>
              <a:ext uri="{FF2B5EF4-FFF2-40B4-BE49-F238E27FC236}">
                <a16:creationId xmlns:a16="http://schemas.microsoft.com/office/drawing/2014/main" id="{5EC02D03-865D-46D7-B87F-10DBD0DAAAB7}"/>
              </a:ext>
            </a:extLst>
          </p:cNvPr>
          <p:cNvSpPr/>
          <p:nvPr/>
        </p:nvSpPr>
        <p:spPr>
          <a:xfrm>
            <a:off x="1826121" y="2843625"/>
            <a:ext cx="196645" cy="19664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スマイル 26">
            <a:extLst>
              <a:ext uri="{FF2B5EF4-FFF2-40B4-BE49-F238E27FC236}">
                <a16:creationId xmlns:a16="http://schemas.microsoft.com/office/drawing/2014/main" id="{A1B3BCC6-146F-4A67-B24C-A0954AB00F09}"/>
              </a:ext>
            </a:extLst>
          </p:cNvPr>
          <p:cNvSpPr/>
          <p:nvPr/>
        </p:nvSpPr>
        <p:spPr>
          <a:xfrm>
            <a:off x="1596394" y="2843626"/>
            <a:ext cx="196645" cy="19664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F54A2FD-07DB-4EA5-B9B3-C67DD7E8A06D}"/>
              </a:ext>
            </a:extLst>
          </p:cNvPr>
          <p:cNvSpPr txBox="1"/>
          <p:nvPr/>
        </p:nvSpPr>
        <p:spPr>
          <a:xfrm>
            <a:off x="4280607" y="3353475"/>
            <a:ext cx="540776" cy="1200329"/>
          </a:xfrm>
          <a:prstGeom prst="rect">
            <a:avLst/>
          </a:prstGeom>
          <a:noFill/>
        </p:spPr>
        <p:txBody>
          <a:bodyPr wrap="square" rtlCol="0">
            <a:spAutoFit/>
          </a:bodyPr>
          <a:lstStyle/>
          <a:p>
            <a:r>
              <a:rPr kumimoji="1" lang="ja-JP" altLang="en-US" dirty="0"/>
              <a:t>貸会議室</a:t>
            </a:r>
          </a:p>
        </p:txBody>
      </p:sp>
    </p:spTree>
    <p:extLst>
      <p:ext uri="{BB962C8B-B14F-4D97-AF65-F5344CB8AC3E}">
        <p14:creationId xmlns:p14="http://schemas.microsoft.com/office/powerpoint/2010/main" val="422403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23E1EC-0B58-4954-8DA4-33D3F7AED0D3}"/>
              </a:ext>
            </a:extLst>
          </p:cNvPr>
          <p:cNvSpPr>
            <a:spLocks noGrp="1"/>
          </p:cNvSpPr>
          <p:nvPr>
            <p:ph type="title"/>
          </p:nvPr>
        </p:nvSpPr>
        <p:spPr/>
        <p:txBody>
          <a:bodyPr/>
          <a:lstStyle/>
          <a:p>
            <a:r>
              <a:rPr lang="ja-JP" altLang="en-US" dirty="0"/>
              <a:t>失敗体験を教えて下さい</a:t>
            </a:r>
            <a:endParaRPr kumimoji="1" lang="ja-JP" altLang="en-US" dirty="0"/>
          </a:p>
        </p:txBody>
      </p:sp>
      <p:sp>
        <p:nvSpPr>
          <p:cNvPr id="4" name="スライド番号プレースホルダー 3">
            <a:extLst>
              <a:ext uri="{FF2B5EF4-FFF2-40B4-BE49-F238E27FC236}">
                <a16:creationId xmlns:a16="http://schemas.microsoft.com/office/drawing/2014/main" id="{D1ADF660-7E28-4FAF-80A1-8D7F8C48D0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4</a:t>
            </a:fld>
            <a:endParaRPr lang="ja-JP" altLang="en-US"/>
          </a:p>
        </p:txBody>
      </p:sp>
      <p:sp>
        <p:nvSpPr>
          <p:cNvPr id="7" name="コンテンツ プレースホルダー 6">
            <a:extLst>
              <a:ext uri="{FF2B5EF4-FFF2-40B4-BE49-F238E27FC236}">
                <a16:creationId xmlns:a16="http://schemas.microsoft.com/office/drawing/2014/main" id="{49D7ED8A-0992-4366-B5E7-7CE5040CF4AB}"/>
              </a:ext>
            </a:extLst>
          </p:cNvPr>
          <p:cNvSpPr>
            <a:spLocks noGrp="1"/>
          </p:cNvSpPr>
          <p:nvPr>
            <p:ph idx="1"/>
          </p:nvPr>
        </p:nvSpPr>
        <p:spPr/>
        <p:txBody>
          <a:bodyPr/>
          <a:lstStyle/>
          <a:p>
            <a:pPr marL="522287" indent="-342900">
              <a:buFont typeface="Wingdings" panose="05000000000000000000" pitchFamily="2" charset="2"/>
              <a:buChar char="u"/>
            </a:pPr>
            <a:r>
              <a:rPr lang="ja-JP" altLang="en-US" dirty="0"/>
              <a:t>ワンオペではなく</a:t>
            </a:r>
            <a:r>
              <a:rPr lang="en-US" altLang="ja-JP" dirty="0"/>
              <a:t>3</a:t>
            </a:r>
            <a:r>
              <a:rPr lang="ja-JP" altLang="en-US" dirty="0"/>
              <a:t>人体制が</a:t>
            </a:r>
            <a:r>
              <a:rPr lang="en-US" altLang="ja-JP" dirty="0"/>
              <a:t>Best</a:t>
            </a:r>
          </a:p>
          <a:p>
            <a:pPr marL="522287" indent="-342900">
              <a:buFont typeface="Wingdings" panose="05000000000000000000" pitchFamily="2" charset="2"/>
              <a:buChar char="u"/>
            </a:pPr>
            <a:r>
              <a:rPr lang="ja-JP" altLang="en-US" dirty="0"/>
              <a:t>ハウリングの回避</a:t>
            </a:r>
            <a:endParaRPr lang="en-US" altLang="ja-JP" dirty="0"/>
          </a:p>
          <a:p>
            <a:pPr marL="522287" indent="-342900">
              <a:buFont typeface="Wingdings" panose="05000000000000000000" pitchFamily="2" charset="2"/>
              <a:buChar char="u"/>
            </a:pPr>
            <a:r>
              <a:rPr lang="en-US" altLang="ja-JP" dirty="0"/>
              <a:t>Zoom</a:t>
            </a:r>
            <a:r>
              <a:rPr lang="ja-JP" altLang="en-US" dirty="0"/>
              <a:t>の待機室で待たせている時の過ごし方・雰囲気づくり</a:t>
            </a:r>
            <a:endParaRPr lang="en-US" altLang="ja-JP" dirty="0"/>
          </a:p>
          <a:p>
            <a:pPr marL="522287" indent="-342900">
              <a:buFont typeface="Wingdings" panose="05000000000000000000" pitchFamily="2" charset="2"/>
              <a:buChar char="u"/>
            </a:pPr>
            <a:r>
              <a:rPr lang="ja-JP" altLang="en-US" dirty="0"/>
              <a:t>リアルと差を感じさせないファシリテーション</a:t>
            </a:r>
            <a:endParaRPr lang="en-US" altLang="ja-JP" dirty="0"/>
          </a:p>
          <a:p>
            <a:pPr marL="522287" indent="-342900">
              <a:buFont typeface="Wingdings" panose="05000000000000000000" pitchFamily="2" charset="2"/>
              <a:buChar char="u"/>
            </a:pPr>
            <a:r>
              <a:rPr lang="ja-JP" altLang="en-US" dirty="0"/>
              <a:t>トラブル時の連絡先</a:t>
            </a:r>
            <a:endParaRPr lang="en-US" altLang="ja-JP" dirty="0"/>
          </a:p>
          <a:p>
            <a:endParaRPr lang="ja-JP" altLang="en-US" dirty="0"/>
          </a:p>
        </p:txBody>
      </p:sp>
      <p:sp>
        <p:nvSpPr>
          <p:cNvPr id="8" name="テキスト ボックス 7">
            <a:extLst>
              <a:ext uri="{FF2B5EF4-FFF2-40B4-BE49-F238E27FC236}">
                <a16:creationId xmlns:a16="http://schemas.microsoft.com/office/drawing/2014/main" id="{64F7AC39-A866-4A04-A5E6-E318DD2CFA13}"/>
              </a:ext>
            </a:extLst>
          </p:cNvPr>
          <p:cNvSpPr txBox="1"/>
          <p:nvPr/>
        </p:nvSpPr>
        <p:spPr>
          <a:xfrm>
            <a:off x="2178970" y="4369135"/>
            <a:ext cx="4990755" cy="646331"/>
          </a:xfrm>
          <a:prstGeom prst="rect">
            <a:avLst/>
          </a:prstGeom>
          <a:solidFill>
            <a:schemeClr val="accent5"/>
          </a:solidFill>
        </p:spPr>
        <p:txBody>
          <a:bodyPr wrap="square" rtlCol="0">
            <a:spAutoFit/>
          </a:bodyPr>
          <a:lstStyle/>
          <a:p>
            <a:pPr algn="ctr"/>
            <a:r>
              <a:rPr kumimoji="1" lang="ja-JP" altLang="en-US" sz="3600" dirty="0"/>
              <a:t>きめ細やかな心配り</a:t>
            </a:r>
          </a:p>
        </p:txBody>
      </p:sp>
      <p:sp>
        <p:nvSpPr>
          <p:cNvPr id="9" name="テキスト ボックス 8">
            <a:extLst>
              <a:ext uri="{FF2B5EF4-FFF2-40B4-BE49-F238E27FC236}">
                <a16:creationId xmlns:a16="http://schemas.microsoft.com/office/drawing/2014/main" id="{E0BC574B-460E-468F-A535-8EE0AD0D9EA6}"/>
              </a:ext>
            </a:extLst>
          </p:cNvPr>
          <p:cNvSpPr txBox="1"/>
          <p:nvPr/>
        </p:nvSpPr>
        <p:spPr>
          <a:xfrm>
            <a:off x="1380431" y="5392818"/>
            <a:ext cx="6587835" cy="646331"/>
          </a:xfrm>
          <a:prstGeom prst="rect">
            <a:avLst/>
          </a:prstGeom>
          <a:solidFill>
            <a:schemeClr val="accent5"/>
          </a:solidFill>
        </p:spPr>
        <p:txBody>
          <a:bodyPr wrap="square" rtlCol="0">
            <a:spAutoFit/>
          </a:bodyPr>
          <a:lstStyle/>
          <a:p>
            <a:pPr algn="ctr"/>
            <a:r>
              <a:rPr kumimoji="1" lang="ja-JP" altLang="en-US" sz="3600" dirty="0"/>
              <a:t>オンライン相談と同様</a:t>
            </a:r>
          </a:p>
        </p:txBody>
      </p:sp>
    </p:spTree>
    <p:extLst>
      <p:ext uri="{BB962C8B-B14F-4D97-AF65-F5344CB8AC3E}">
        <p14:creationId xmlns:p14="http://schemas.microsoft.com/office/powerpoint/2010/main" val="109512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3CC1FE-8E99-41D8-8DA1-65F5434FE577}"/>
              </a:ext>
            </a:extLst>
          </p:cNvPr>
          <p:cNvSpPr>
            <a:spLocks noGrp="1"/>
          </p:cNvSpPr>
          <p:nvPr>
            <p:ph type="title"/>
          </p:nvPr>
        </p:nvSpPr>
        <p:spPr/>
        <p:txBody>
          <a:bodyPr/>
          <a:lstStyle/>
          <a:p>
            <a:r>
              <a:rPr kumimoji="1" lang="ja-JP" altLang="en-US" dirty="0"/>
              <a:t>ハイブリッドの前に</a:t>
            </a:r>
          </a:p>
        </p:txBody>
      </p:sp>
      <p:graphicFrame>
        <p:nvGraphicFramePr>
          <p:cNvPr id="5" name="コンテンツ プレースホルダー 4">
            <a:extLst>
              <a:ext uri="{FF2B5EF4-FFF2-40B4-BE49-F238E27FC236}">
                <a16:creationId xmlns:a16="http://schemas.microsoft.com/office/drawing/2014/main" id="{CBE5EF57-663F-4B48-979E-DF8FC94D9818}"/>
              </a:ext>
            </a:extLst>
          </p:cNvPr>
          <p:cNvGraphicFramePr>
            <a:graphicFrameLocks noGrp="1"/>
          </p:cNvGraphicFramePr>
          <p:nvPr>
            <p:ph idx="1"/>
            <p:extLst>
              <p:ext uri="{D42A27DB-BD31-4B8C-83A1-F6EECF244321}">
                <p14:modId xmlns:p14="http://schemas.microsoft.com/office/powerpoint/2010/main" val="3331484914"/>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1C91EB03-3353-40A8-A8FA-87395FE3A0E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ja-JP" smtClean="0"/>
              <a:t>5</a:t>
            </a:fld>
            <a:endParaRPr lang="ja-JP" altLang="en-US"/>
          </a:p>
        </p:txBody>
      </p:sp>
    </p:spTree>
    <p:extLst>
      <p:ext uri="{BB962C8B-B14F-4D97-AF65-F5344CB8AC3E}">
        <p14:creationId xmlns:p14="http://schemas.microsoft.com/office/powerpoint/2010/main" val="1299830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5" name="図 14" descr="タイムライン&#10;&#10;自動的に生成された説明">
            <a:extLst>
              <a:ext uri="{FF2B5EF4-FFF2-40B4-BE49-F238E27FC236}">
                <a16:creationId xmlns:a16="http://schemas.microsoft.com/office/drawing/2014/main" id="{B529E6B1-A7C9-4DF9-98B0-091E2C74915F}"/>
              </a:ext>
            </a:extLst>
          </p:cNvPr>
          <p:cNvPicPr>
            <a:picLocks noChangeAspect="1"/>
          </p:cNvPicPr>
          <p:nvPr/>
        </p:nvPicPr>
        <p:blipFill>
          <a:blip r:embed="rId2"/>
          <a:stretch>
            <a:fillRect/>
          </a:stretch>
        </p:blipFill>
        <p:spPr>
          <a:xfrm>
            <a:off x="438888" y="91157"/>
            <a:ext cx="4775920" cy="6703045"/>
          </a:xfrm>
          <a:prstGeom prst="rect">
            <a:avLst/>
          </a:prstGeom>
        </p:spPr>
      </p:pic>
      <p:sp>
        <p:nvSpPr>
          <p:cNvPr id="37" name="Rectangle 3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A78B1C1B-701C-4510-8CF1-35E127931E98}"/>
              </a:ext>
            </a:extLst>
          </p:cNvPr>
          <p:cNvSpPr>
            <a:spLocks noGrp="1"/>
          </p:cNvSpPr>
          <p:nvPr>
            <p:ph type="title"/>
          </p:nvPr>
        </p:nvSpPr>
        <p:spPr>
          <a:xfrm>
            <a:off x="6072663" y="640080"/>
            <a:ext cx="2744435" cy="2926080"/>
          </a:xfrm>
        </p:spPr>
        <p:txBody>
          <a:bodyPr vert="horz" lIns="91440" tIns="45720" rIns="91440" bIns="45720" rtlCol="0" anchor="b">
            <a:normAutofit/>
          </a:bodyPr>
          <a:lstStyle/>
          <a:p>
            <a:r>
              <a:rPr kumimoji="1" lang="ja-JP" altLang="en-US" sz="3800" dirty="0">
                <a:solidFill>
                  <a:srgbClr val="FFFFFF"/>
                </a:solidFill>
              </a:rPr>
              <a:t>オンライン</a:t>
            </a:r>
            <a:br>
              <a:rPr kumimoji="1" lang="en-US" altLang="ja-JP" sz="3800" dirty="0">
                <a:solidFill>
                  <a:srgbClr val="FFFFFF"/>
                </a:solidFill>
              </a:rPr>
            </a:br>
            <a:r>
              <a:rPr kumimoji="1" lang="ja-JP" altLang="en-US" sz="3800" dirty="0">
                <a:solidFill>
                  <a:srgbClr val="FFFFFF"/>
                </a:solidFill>
              </a:rPr>
              <a:t>セミナー</a:t>
            </a:r>
            <a:br>
              <a:rPr kumimoji="1" lang="en-US" altLang="ja-JP" sz="3800" dirty="0">
                <a:solidFill>
                  <a:srgbClr val="FFFFFF"/>
                </a:solidFill>
              </a:rPr>
            </a:br>
            <a:r>
              <a:rPr kumimoji="1" lang="ja-JP" altLang="en-US" sz="3800" dirty="0">
                <a:solidFill>
                  <a:srgbClr val="FFFFFF"/>
                </a:solidFill>
              </a:rPr>
              <a:t>開催</a:t>
            </a:r>
          </a:p>
        </p:txBody>
      </p:sp>
      <p:sp>
        <p:nvSpPr>
          <p:cNvPr id="39" name="Rectangle 3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スライド番号プレースホルダー 3">
            <a:extLst>
              <a:ext uri="{FF2B5EF4-FFF2-40B4-BE49-F238E27FC236}">
                <a16:creationId xmlns:a16="http://schemas.microsoft.com/office/drawing/2014/main" id="{90B5858D-2054-47AF-B6B4-46C74D23DB9F}"/>
              </a:ext>
            </a:extLst>
          </p:cNvPr>
          <p:cNvSpPr>
            <a:spLocks noGrp="1"/>
          </p:cNvSpPr>
          <p:nvPr>
            <p:ph type="sldNum" sz="quarter" idx="12"/>
          </p:nvPr>
        </p:nvSpPr>
        <p:spPr>
          <a:xfrm>
            <a:off x="8272930" y="6459785"/>
            <a:ext cx="544168"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altLang="ja-JP" smtClean="0"/>
              <a:pPr lvl="0" indent="0">
                <a:spcBef>
                  <a:spcPts val="0"/>
                </a:spcBef>
                <a:spcAft>
                  <a:spcPts val="600"/>
                </a:spcAft>
                <a:buNone/>
              </a:pPr>
              <a:t>6</a:t>
            </a:fld>
            <a:endParaRPr lang="en-US" altLang="ja-JP"/>
          </a:p>
        </p:txBody>
      </p:sp>
    </p:spTree>
    <p:extLst>
      <p:ext uri="{BB962C8B-B14F-4D97-AF65-F5344CB8AC3E}">
        <p14:creationId xmlns:p14="http://schemas.microsoft.com/office/powerpoint/2010/main" val="2841530016"/>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367</Words>
  <Application>Microsoft Office PowerPoint</Application>
  <PresentationFormat>画面に合わせる (4:3)</PresentationFormat>
  <Paragraphs>56</Paragraphs>
  <Slides>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6</vt:i4>
      </vt:variant>
    </vt:vector>
  </HeadingPairs>
  <TitlesOfParts>
    <vt:vector size="14" baseType="lpstr">
      <vt:lpstr>游ゴシック</vt:lpstr>
      <vt:lpstr>Arial</vt:lpstr>
      <vt:lpstr>Calibri</vt:lpstr>
      <vt:lpstr>Calibri Light</vt:lpstr>
      <vt:lpstr>Wingdings</vt:lpstr>
      <vt:lpstr>Wingdings 2</vt:lpstr>
      <vt:lpstr>HDOfficeLightV0</vt:lpstr>
      <vt:lpstr>レトロスペクト</vt:lpstr>
      <vt:lpstr>オンラインを活用した 若者の就職支援</vt:lpstr>
      <vt:lpstr>NPO法人コミュニティ友志会</vt:lpstr>
      <vt:lpstr>PowerPoint プレゼンテーション</vt:lpstr>
      <vt:lpstr>失敗体験を教えて下さい</vt:lpstr>
      <vt:lpstr>ハイブリッドの前に</vt:lpstr>
      <vt:lpstr>オンライン セミナー 開催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オンラインを活用した 若者の就職支援</dc:title>
  <dc:creator>松永 朋子</dc:creator>
  <cp:lastModifiedBy>松永 朋子</cp:lastModifiedBy>
  <cp:revision>2</cp:revision>
  <dcterms:created xsi:type="dcterms:W3CDTF">2021-02-13T11:00:02Z</dcterms:created>
  <dcterms:modified xsi:type="dcterms:W3CDTF">2021-02-13T11:10:33Z</dcterms:modified>
</cp:coreProperties>
</file>